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6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ihua Gong" userId="59063fff-0e5d-42d4-a0d6-a1aa5a35e3df" providerId="ADAL" clId="{4FF37346-EDE1-CE48-8A67-29ACDED3DF3D}"/>
    <pc:docChg chg="custSel modSld">
      <pc:chgData name="Qihua Gong" userId="59063fff-0e5d-42d4-a0d6-a1aa5a35e3df" providerId="ADAL" clId="{4FF37346-EDE1-CE48-8A67-29ACDED3DF3D}" dt="2022-11-28T17:22:36.460" v="2" actId="1076"/>
      <pc:docMkLst>
        <pc:docMk/>
      </pc:docMkLst>
      <pc:sldChg chg="addSp delSp modSp">
        <pc:chgData name="Qihua Gong" userId="59063fff-0e5d-42d4-a0d6-a1aa5a35e3df" providerId="ADAL" clId="{4FF37346-EDE1-CE48-8A67-29ACDED3DF3D}" dt="2022-11-28T17:22:36.460" v="2" actId="1076"/>
        <pc:sldMkLst>
          <pc:docMk/>
          <pc:sldMk cId="2155025949" sldId="256"/>
        </pc:sldMkLst>
        <pc:graphicFrameChg chg="add mod">
          <ac:chgData name="Qihua Gong" userId="59063fff-0e5d-42d4-a0d6-a1aa5a35e3df" providerId="ADAL" clId="{4FF37346-EDE1-CE48-8A67-29ACDED3DF3D}" dt="2022-11-28T17:22:36.460" v="2" actId="1076"/>
          <ac:graphicFrameMkLst>
            <pc:docMk/>
            <pc:sldMk cId="2155025949" sldId="256"/>
            <ac:graphicFrameMk id="3" creationId="{8A4F605B-15F4-713E-AE40-BD3576D00740}"/>
          </ac:graphicFrameMkLst>
        </pc:graphicFrameChg>
        <pc:picChg chg="del">
          <ac:chgData name="Qihua Gong" userId="59063fff-0e5d-42d4-a0d6-a1aa5a35e3df" providerId="ADAL" clId="{4FF37346-EDE1-CE48-8A67-29ACDED3DF3D}" dt="2022-11-28T17:22:29.496" v="1" actId="478"/>
          <ac:picMkLst>
            <pc:docMk/>
            <pc:sldMk cId="2155025949" sldId="256"/>
            <ac:picMk id="25" creationId="{5097D855-A709-2CDF-3226-5FC8F012EFE7}"/>
          </ac:picMkLst>
        </pc:picChg>
      </pc:sldChg>
    </pc:docChg>
  </pc:docChgLst>
</pc:chgInfo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DF3EB8-56B2-AC6A-0CE3-B8A490806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C024F16-3AFC-01AA-24DB-46B336DA95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63B9F3-C4F2-1A8C-B6B0-17CEFA9CE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5E85A7-052F-2978-0A8A-35ECD12C6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6FB371-0D30-2077-543E-6DF9969FC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0513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BB593F-E4F8-F4E2-24CE-CAE17A790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A28D513-624E-05E4-8041-41CEDDE05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0051A9-2B19-BD5F-53D0-F9850D649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9BDD9A-CB41-E5F1-56C7-06FB414B4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5EF1F-350B-4DF9-A3A4-E9696A2FA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728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F6FCEFE-CD07-0310-56C0-6ED0C8B63A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271B1D6-BEA6-2253-AC14-180DEDA1E9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BBB952-B037-B0F5-3BDA-8671CF715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35A7AB-3417-D718-CC3C-50EB5F86B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4BB3ED-3B6D-1C5C-1318-09F5100D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807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621E86-7785-DC31-E3BC-81554E21A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C66C63-4DB6-2B70-C246-3B0278FC3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0B2BB2-2A73-BBD4-E922-473BE96DE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A10105-A352-F745-255A-CBCB7069E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229C8C-336D-AE9C-5AAB-179D91AF0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669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DD4618-E578-F21E-BB53-50C60B83E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1D2ED6-8147-A2B1-ACAB-180202B8A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F88B74-512B-35AA-73C9-8A3B35145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560D46-6D06-7135-DD90-042EF5318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76E8DB-38BD-0663-699A-0E119114B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779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DE4C8B-5E0A-8432-5835-5FDE17DBD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4F782D-C7E1-D91F-9D71-532CD762E1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B3306F-CBD2-285A-B1E1-AFA2212AD4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4DFB998-8214-A9F8-E236-1B744CFF5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873CEB-96F7-C78B-C64E-A8416E57F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1DD7F0-10CB-AF83-A3CD-2B88E0D61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404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2A0898-1520-AE31-723A-0021FCD14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3F40A43-E885-284A-FB1A-B7AB9CB8C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9A6812F-F964-C595-934E-B74855B14C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EB1E5CB-8B25-FD8A-B430-7786FA72D3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8E2D4F5-45A7-4F69-17B9-82D8E7F658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99E285E-38A4-7519-65B5-69B6E6552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56BE8EB-04EF-CAAA-78CE-68631C5AA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08F088D-FF8E-54A9-FD62-24D1F85D5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0847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39A2B-DAA7-C225-B46A-0F7E306A9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F7B834A-2F5A-32C3-D038-A3EC0CCC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8E4EB1A-4BCB-90FE-06CC-11C3D5AF4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0E7F02B-D001-7FF6-39DA-F39783E8B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971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0F4083D-6843-F5C9-AD11-DCEB00AF5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9C1D077-DD91-F70A-9E1F-539BD66EF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36A0C0-9F30-49D3-95DF-E2AFBE6A8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566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E01AE5-A3E4-F56D-5408-8D7D62B24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314B40-E7A7-566D-0C73-57112CAFB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4D1D64-4BA8-44B7-88C9-7260C34E42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0706C5-6ACC-D195-0F73-27ED445A1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75FE71A-BC5A-5791-46EA-8ED97C417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856411-09E8-5AEF-1C78-46E72B662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06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12B1FE-0FD2-30A8-53B6-49C7BCCC7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0F50A99-5456-3052-F019-437E39B9F0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41A7779-777B-FE62-9E73-AACDB7B96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3CD1FF-1F98-CEE9-3AC4-8624DE254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8BE425-1EDE-792F-2466-269FFC659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D3A2D0-40EC-4408-A348-821DF844F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159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4F74752-7849-94EF-6090-18AE510E0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9A194E-D45D-8058-78F2-EC187ED8A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EF83BB-5B2A-FE00-F6E5-F3EFE9BE6F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873D8-54C3-485C-A3CE-87DA0A3B85B7}" type="datetimeFigureOut">
              <a:rPr lang="zh-CN" altLang="en-US" smtClean="0"/>
              <a:t>2022/11/28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E38FCB-ED0C-25A8-4466-34BCA12B1B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194238-599C-92E9-9C6D-E92422286D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352D4-2663-4980-B1FD-D5BB846C89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1275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43596B5-3BEF-4258-82BD-4ACE7A14A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0700" y="749300"/>
            <a:ext cx="8915400" cy="5943600"/>
          </a:xfrm>
          <a:prstGeom prst="rect">
            <a:avLst/>
          </a:prstGeom>
        </p:spPr>
      </p:pic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8A4F605B-15F4-713E-AE40-BD3576D007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1036080"/>
              </p:ext>
            </p:extLst>
          </p:nvPr>
        </p:nvGraphicFramePr>
        <p:xfrm>
          <a:off x="7933765" y="2440940"/>
          <a:ext cx="3944472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72236">
                  <a:extLst>
                    <a:ext uri="{9D8B030D-6E8A-4147-A177-3AD203B41FA5}">
                      <a16:colId xmlns:a16="http://schemas.microsoft.com/office/drawing/2014/main" val="3253621741"/>
                    </a:ext>
                  </a:extLst>
                </a:gridCol>
                <a:gridCol w="1972236">
                  <a:extLst>
                    <a:ext uri="{9D8B030D-6E8A-4147-A177-3AD203B41FA5}">
                      <a16:colId xmlns:a16="http://schemas.microsoft.com/office/drawing/2014/main" val="3230391218"/>
                    </a:ext>
                  </a:extLst>
                </a:gridCol>
              </a:tblGrid>
              <a:tr h="285106">
                <a:tc>
                  <a:txBody>
                    <a:bodyPr/>
                    <a:lstStyle/>
                    <a:p>
                      <a:r>
                        <a:rPr lang="en-US" altLang="zh-CN" dirty="0"/>
                        <a:t>C1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0592012"/>
                  </a:ext>
                </a:extLst>
              </a:tr>
              <a:tr h="285106">
                <a:tc>
                  <a:txBody>
                    <a:bodyPr/>
                    <a:lstStyle/>
                    <a:p>
                      <a:r>
                        <a:rPr lang="en-US" altLang="zh-CN" dirty="0"/>
                        <a:t>C2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3850755"/>
                  </a:ext>
                </a:extLst>
              </a:tr>
              <a:tr h="285106">
                <a:tc>
                  <a:txBody>
                    <a:bodyPr/>
                    <a:lstStyle/>
                    <a:p>
                      <a:r>
                        <a:rPr lang="en-US" altLang="zh-CN" dirty="0"/>
                        <a:t>C3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7170840"/>
                  </a:ext>
                </a:extLst>
              </a:tr>
              <a:tr h="285106">
                <a:tc>
                  <a:txBody>
                    <a:bodyPr/>
                    <a:lstStyle/>
                    <a:p>
                      <a:r>
                        <a:rPr lang="en-US" altLang="zh-CN" dirty="0"/>
                        <a:t>C4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7697233"/>
                  </a:ext>
                </a:extLst>
              </a:tr>
              <a:tr h="285106">
                <a:tc>
                  <a:txBody>
                    <a:bodyPr/>
                    <a:lstStyle/>
                    <a:p>
                      <a:r>
                        <a:rPr lang="en-US" altLang="zh-CN" dirty="0"/>
                        <a:t>C5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30E6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8758086"/>
                  </a:ext>
                </a:extLst>
              </a:tr>
              <a:tr h="285106">
                <a:tc>
                  <a:txBody>
                    <a:bodyPr/>
                    <a:lstStyle/>
                    <a:p>
                      <a:r>
                        <a:rPr lang="en-US" altLang="zh-CN" dirty="0"/>
                        <a:t>C6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087053"/>
                  </a:ext>
                </a:extLst>
              </a:tr>
              <a:tr h="285106">
                <a:tc>
                  <a:txBody>
                    <a:bodyPr/>
                    <a:lstStyle/>
                    <a:p>
                      <a:r>
                        <a:rPr lang="en-US" altLang="zh-CN" dirty="0"/>
                        <a:t>C7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solidFill>
                      <a:srgbClr val="E91B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8204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5025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Qihua Gong</dc:creator>
  <cp:lastModifiedBy>Qihua Gong</cp:lastModifiedBy>
  <cp:revision>2</cp:revision>
  <dcterms:created xsi:type="dcterms:W3CDTF">2022-11-26T19:45:16Z</dcterms:created>
  <dcterms:modified xsi:type="dcterms:W3CDTF">2022-11-28T17:22:40Z</dcterms:modified>
</cp:coreProperties>
</file>

<file path=docProps/thumbnail.jpeg>
</file>